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4"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4709"/>
  </p:normalViewPr>
  <p:slideViewPr>
    <p:cSldViewPr snapToGrid="0">
      <p:cViewPr>
        <p:scale>
          <a:sx n="118" d="100"/>
          <a:sy n="118" d="100"/>
        </p:scale>
        <p:origin x="152" y="-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2-02T19:35:43.865" idx="5">
    <p:pos x="10" y="10"/>
    <p:text>Can you please add a "Active users" row below total users as well?</p:text>
    <p:extLst>
      <p:ext uri="{C676402C-5697-4E1C-873F-D02D1690AC5C}">
        <p15:threadingInfo xmlns:p15="http://schemas.microsoft.com/office/powerpoint/2012/main" timeZoneBias="0"/>
      </p:ext>
    </p:extLst>
  </p:cm>
  <p:cm authorId="3" dt="2021-02-03T16:18:08.938" idx="2">
    <p:pos x="1000" y="553"/>
    <p:text>title changed to "Key System Metrics"</p:text>
    <p:extLst>
      <p:ext uri="{C676402C-5697-4E1C-873F-D02D1690AC5C}">
        <p15:threadingInfo xmlns:p15="http://schemas.microsoft.com/office/powerpoint/2012/main" timeZoneBias="480"/>
      </p:ext>
    </p:extLst>
  </p:cm>
  <p:cm authorId="4"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3"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1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5" name="Rectangle 14">
            <a:extLst>
              <a:ext uri="{FF2B5EF4-FFF2-40B4-BE49-F238E27FC236}">
                <a16:creationId xmlns:a16="http://schemas.microsoft.com/office/drawing/2014/main" id="{423159B9-75A2-BA43-8630-EF7AD31E96D3}"/>
              </a:ext>
            </a:extLst>
          </p:cNvPr>
          <p:cNvSpPr/>
          <p:nvPr/>
        </p:nvSpPr>
        <p:spPr>
          <a:xfrm>
            <a:off x="586740" y="2336652"/>
            <a:ext cx="6399931"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67812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err="1">
                <a:solidFill>
                  <a:schemeClr val="bg1">
                    <a:lumMod val="95000"/>
                  </a:schemeClr>
                </a:solidFill>
                <a:latin typeface="Arial"/>
              </a:rPr>
              <a:t>val</a:t>
            </a:r>
            <a:r>
              <a:rPr lang="en-PH" sz="1400">
                <a:solidFill>
                  <a:schemeClr val="bg1">
                    <a:lumMod val="95000"/>
                  </a:schemeClr>
                </a:solidFill>
                <a:latin typeface="Arial"/>
              </a:rPr>
              <a:t>:bq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a:srcRect t="10673" b="1432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Table</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20734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08050"/>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7207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176000"/>
                    </a14:imgEffect>
                  </a14:imgLayer>
                </a14:imgProps>
              </a:ext>
            </a:extLst>
          </a:blip>
          <a:srcRect l="16" t="17137" r="29676" b="30113"/>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1380</TotalTime>
  <Words>3704</Words>
  <Application>Microsoft Macintosh PowerPoint</Application>
  <PresentationFormat>Widescreen</PresentationFormat>
  <Paragraphs>415</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43</cp:revision>
  <dcterms:created xsi:type="dcterms:W3CDTF">2018-10-02T19:26:28Z</dcterms:created>
  <dcterms:modified xsi:type="dcterms:W3CDTF">2021-02-13T21:53:04Z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